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B2989-EA6B-4D1E-A6CA-4C701E9B0BBC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57614-31BF-4FCB-981B-FEA3D2FC9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57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7614-31BF-4FCB-981B-FEA3D2FC99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67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75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5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1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6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9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94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5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4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6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9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7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94476-06A0-4576-B3EF-C392BCBFCC1A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FFCB2-DAA2-46DA-B7A3-F5CE0A704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5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1114" y="1"/>
            <a:ext cx="8896865" cy="53546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 TẢ SẢN PHẨM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716030"/>
              </p:ext>
            </p:extLst>
          </p:nvPr>
        </p:nvGraphicFramePr>
        <p:xfrm>
          <a:off x="1239796" y="660314"/>
          <a:ext cx="9815383" cy="1173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1673"/>
                <a:gridCol w="1322285"/>
                <a:gridCol w="1202596"/>
                <a:gridCol w="1441974"/>
                <a:gridCol w="1322285"/>
                <a:gridCol w="1322285"/>
                <a:gridCol w="1322285"/>
              </a:tblGrid>
              <a:tr h="3447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 PHẨM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 NHIỆT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KÍCH THƯỚC</a:t>
                      </a:r>
                      <a:endParaRPr lang="vi-V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DÀY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 LƯỢNG</a:t>
                      </a:r>
                      <a:endParaRPr lang="vi-V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62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Chăn</a:t>
                      </a:r>
                      <a:r>
                        <a:rPr lang="en-US" sz="14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14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 </a:t>
                      </a:r>
                      <a:r>
                        <a:rPr lang="en-US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vải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1.0m x 1.0m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0.4-0.5mm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430-530G/M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1.2m x 1.8m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1.8m x 1.8m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86250" y="1952367"/>
            <a:ext cx="71998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mòn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mịn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sạn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giật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PCCC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chặn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8233" y="1952367"/>
            <a:ext cx="1134199" cy="20634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9598" y="1950526"/>
            <a:ext cx="1124953" cy="20652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22666" y="4235348"/>
            <a:ext cx="2719531" cy="182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3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301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MÔ TẢ SẢN PHẨM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15</cp:revision>
  <cp:lastPrinted>2018-11-12T06:45:36Z</cp:lastPrinted>
  <dcterms:created xsi:type="dcterms:W3CDTF">2018-11-12T02:14:47Z</dcterms:created>
  <dcterms:modified xsi:type="dcterms:W3CDTF">2018-11-12T07:00:31Z</dcterms:modified>
</cp:coreProperties>
</file>